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14407-57BD-4D41-815D-E03639C3D74C}" v="1" dt="2023-03-01T00:11:42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/>
    <p:restoredTop sz="94595"/>
  </p:normalViewPr>
  <p:slideViewPr>
    <p:cSldViewPr snapToGrid="0" snapToObjects="1">
      <p:cViewPr varScale="1">
        <p:scale>
          <a:sx n="72" d="100"/>
          <a:sy n="72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hmann, Brian" userId="43ff3c20-41c2-4727-bd05-1f9923601014" providerId="ADAL" clId="{62814407-57BD-4D41-815D-E03639C3D74C}"/>
    <pc:docChg chg="custSel addSld modSld">
      <pc:chgData name="Luhmann, Brian" userId="43ff3c20-41c2-4727-bd05-1f9923601014" providerId="ADAL" clId="{62814407-57BD-4D41-815D-E03639C3D74C}" dt="2023-03-01T00:12:31.482" v="174" actId="33524"/>
      <pc:docMkLst>
        <pc:docMk/>
      </pc:docMkLst>
      <pc:sldChg chg="modSp mod">
        <pc:chgData name="Luhmann, Brian" userId="43ff3c20-41c2-4727-bd05-1f9923601014" providerId="ADAL" clId="{62814407-57BD-4D41-815D-E03639C3D74C}" dt="2023-03-01T00:12:14.748" v="172" actId="20577"/>
        <pc:sldMkLst>
          <pc:docMk/>
          <pc:sldMk cId="2921919073" sldId="256"/>
        </pc:sldMkLst>
        <pc:spChg chg="mod">
          <ac:chgData name="Luhmann, Brian" userId="43ff3c20-41c2-4727-bd05-1f9923601014" providerId="ADAL" clId="{62814407-57BD-4D41-815D-E03639C3D74C}" dt="2023-03-01T00:12:14.748" v="172" actId="20577"/>
          <ac:spMkLst>
            <pc:docMk/>
            <pc:sldMk cId="2921919073" sldId="256"/>
            <ac:spMk id="2" creationId="{9ECDA678-1149-8242-B742-89935282A08D}"/>
          </ac:spMkLst>
        </pc:spChg>
      </pc:sldChg>
      <pc:sldChg chg="modSp mod">
        <pc:chgData name="Luhmann, Brian" userId="43ff3c20-41c2-4727-bd05-1f9923601014" providerId="ADAL" clId="{62814407-57BD-4D41-815D-E03639C3D74C}" dt="2023-03-01T00:12:31.482" v="174" actId="33524"/>
        <pc:sldMkLst>
          <pc:docMk/>
          <pc:sldMk cId="1620369314" sldId="257"/>
        </pc:sldMkLst>
        <pc:spChg chg="mod">
          <ac:chgData name="Luhmann, Brian" userId="43ff3c20-41c2-4727-bd05-1f9923601014" providerId="ADAL" clId="{62814407-57BD-4D41-815D-E03639C3D74C}" dt="2023-03-01T00:12:31.482" v="174" actId="33524"/>
          <ac:spMkLst>
            <pc:docMk/>
            <pc:sldMk cId="1620369314" sldId="257"/>
            <ac:spMk id="7" creationId="{FF4AF00C-3686-6541-BDFC-41ABFC49B892}"/>
          </ac:spMkLst>
        </pc:spChg>
      </pc:sldChg>
      <pc:sldChg chg="addSp delSp modSp new mod">
        <pc:chgData name="Luhmann, Brian" userId="43ff3c20-41c2-4727-bd05-1f9923601014" providerId="ADAL" clId="{62814407-57BD-4D41-815D-E03639C3D74C}" dt="2023-03-01T00:12:23.433" v="173" actId="33524"/>
        <pc:sldMkLst>
          <pc:docMk/>
          <pc:sldMk cId="4128560533" sldId="269"/>
        </pc:sldMkLst>
        <pc:spChg chg="mod">
          <ac:chgData name="Luhmann, Brian" userId="43ff3c20-41c2-4727-bd05-1f9923601014" providerId="ADAL" clId="{62814407-57BD-4D41-815D-E03639C3D74C}" dt="2023-03-01T00:12:23.433" v="173" actId="33524"/>
          <ac:spMkLst>
            <pc:docMk/>
            <pc:sldMk cId="4128560533" sldId="269"/>
            <ac:spMk id="2" creationId="{8F051EB9-587B-1855-0535-C4B8BCF487B9}"/>
          </ac:spMkLst>
        </pc:spChg>
        <pc:spChg chg="del mod">
          <ac:chgData name="Luhmann, Brian" userId="43ff3c20-41c2-4727-bd05-1f9923601014" providerId="ADAL" clId="{62814407-57BD-4D41-815D-E03639C3D74C}" dt="2023-03-01T00:09:28.602" v="146" actId="22"/>
          <ac:spMkLst>
            <pc:docMk/>
            <pc:sldMk cId="4128560533" sldId="269"/>
            <ac:spMk id="3" creationId="{24820CE3-7150-1A21-BFC5-09D9BE808F46}"/>
          </ac:spMkLst>
        </pc:spChg>
        <pc:spChg chg="add del mod">
          <ac:chgData name="Luhmann, Brian" userId="43ff3c20-41c2-4727-bd05-1f9923601014" providerId="ADAL" clId="{62814407-57BD-4D41-815D-E03639C3D74C}" dt="2023-03-01T00:10:36.927" v="155" actId="22"/>
          <ac:spMkLst>
            <pc:docMk/>
            <pc:sldMk cId="4128560533" sldId="269"/>
            <ac:spMk id="7" creationId="{7D38A247-7120-3A3F-DA35-B2A41F98D638}"/>
          </ac:spMkLst>
        </pc:spChg>
        <pc:picChg chg="add del mod ord">
          <ac:chgData name="Luhmann, Brian" userId="43ff3c20-41c2-4727-bd05-1f9923601014" providerId="ADAL" clId="{62814407-57BD-4D41-815D-E03639C3D74C}" dt="2023-03-01T00:09:58.494" v="154" actId="478"/>
          <ac:picMkLst>
            <pc:docMk/>
            <pc:sldMk cId="4128560533" sldId="269"/>
            <ac:picMk id="5" creationId="{1E72654F-F090-F9F7-A611-97D47ACB0F59}"/>
          </ac:picMkLst>
        </pc:picChg>
        <pc:picChg chg="add mod ord">
          <ac:chgData name="Luhmann, Brian" userId="43ff3c20-41c2-4727-bd05-1f9923601014" providerId="ADAL" clId="{62814407-57BD-4D41-815D-E03639C3D74C}" dt="2023-03-01T00:11:05.755" v="164" actId="1076"/>
          <ac:picMkLst>
            <pc:docMk/>
            <pc:sldMk cId="4128560533" sldId="269"/>
            <ac:picMk id="9" creationId="{2B627431-92DF-CF73-00B2-300345964E0B}"/>
          </ac:picMkLst>
        </pc:picChg>
        <pc:picChg chg="add mod">
          <ac:chgData name="Luhmann, Brian" userId="43ff3c20-41c2-4727-bd05-1f9923601014" providerId="ADAL" clId="{62814407-57BD-4D41-815D-E03639C3D74C}" dt="2023-03-01T00:11:47.213" v="166" actId="1076"/>
          <ac:picMkLst>
            <pc:docMk/>
            <pc:sldMk cId="4128560533" sldId="269"/>
            <ac:picMk id="10" creationId="{D1914BC6-1F52-5D78-18E4-0E8FE38A0E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A678-1149-8242-B742-89935282A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Citi program registration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9F5B7-1EA2-DA4D-A4F3-0CCC33B705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1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5CFD3D-5D7E-3A4D-A3DA-377B7BBD9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364" y="1183342"/>
            <a:ext cx="9235789" cy="55536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CA85B-F388-BD4E-8FB4-B9EF331CBDC2}"/>
              </a:ext>
            </a:extLst>
          </p:cNvPr>
          <p:cNvSpPr txBox="1"/>
          <p:nvPr/>
        </p:nvSpPr>
        <p:spPr>
          <a:xfrm>
            <a:off x="1680882" y="174812"/>
            <a:ext cx="8122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Put in your HIU email address, select your highest degree, and indicate your department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CF30E817-5091-7A43-8FC6-20463D5BA997}"/>
              </a:ext>
            </a:extLst>
          </p:cNvPr>
          <p:cNvSpPr/>
          <p:nvPr/>
        </p:nvSpPr>
        <p:spPr>
          <a:xfrm>
            <a:off x="7086600" y="2783541"/>
            <a:ext cx="924620" cy="32326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14A024C-E73A-9A42-A0EE-26ECCE40A971}"/>
              </a:ext>
            </a:extLst>
          </p:cNvPr>
          <p:cNvSpPr/>
          <p:nvPr/>
        </p:nvSpPr>
        <p:spPr>
          <a:xfrm>
            <a:off x="3334871" y="4370294"/>
            <a:ext cx="978409" cy="377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8F224B9E-7703-FD48-A11A-FB27A7155F4F}"/>
              </a:ext>
            </a:extLst>
          </p:cNvPr>
          <p:cNvSpPr/>
          <p:nvPr/>
        </p:nvSpPr>
        <p:spPr>
          <a:xfrm>
            <a:off x="5903258" y="6010834"/>
            <a:ext cx="951514" cy="37705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5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76E1AB-6586-A745-9211-7AE6C7468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094" y="1270575"/>
            <a:ext cx="8395866" cy="50461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ED3E2-218E-6847-BB83-F2E3C537E3C9}"/>
              </a:ext>
            </a:extLst>
          </p:cNvPr>
          <p:cNvSpPr txBox="1"/>
          <p:nvPr/>
        </p:nvSpPr>
        <p:spPr>
          <a:xfrm>
            <a:off x="2020277" y="510988"/>
            <a:ext cx="779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Select your role in the research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92BB3F2-E0B5-B748-9805-9206968449A6}"/>
              </a:ext>
            </a:extLst>
          </p:cNvPr>
          <p:cNvSpPr/>
          <p:nvPr/>
        </p:nvSpPr>
        <p:spPr>
          <a:xfrm>
            <a:off x="3509682" y="4343400"/>
            <a:ext cx="897726" cy="2829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6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EAA8DD-8EBF-0B49-89BF-C254557FB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740" y="1384412"/>
            <a:ext cx="8853226" cy="53391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A71DF5-EDF1-DE4E-91E3-974896F509EE}"/>
              </a:ext>
            </a:extLst>
          </p:cNvPr>
          <p:cNvSpPr txBox="1"/>
          <p:nvPr/>
        </p:nvSpPr>
        <p:spPr>
          <a:xfrm>
            <a:off x="2366682" y="309282"/>
            <a:ext cx="8041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selecting your training enrollment, select “Human Subjects Research” for Question 1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D98A9D3-657C-404C-9828-F0CA05F9508B}"/>
              </a:ext>
            </a:extLst>
          </p:cNvPr>
          <p:cNvSpPr/>
          <p:nvPr/>
        </p:nvSpPr>
        <p:spPr>
          <a:xfrm>
            <a:off x="3496235" y="4034118"/>
            <a:ext cx="924620" cy="3098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EAD78-DD1C-3546-A0DE-B210632FC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459" y="1352573"/>
            <a:ext cx="8692353" cy="52230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733D8-61E5-9845-B304-B32D989E91FA}"/>
              </a:ext>
            </a:extLst>
          </p:cNvPr>
          <p:cNvSpPr txBox="1"/>
          <p:nvPr/>
        </p:nvSpPr>
        <p:spPr>
          <a:xfrm>
            <a:off x="1788459" y="282388"/>
            <a:ext cx="8175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Question 2, select “Social &amp; Behavioral Research Investigators"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E5F41BE-1A3C-AE42-91EF-7F09C1A9B891}"/>
              </a:ext>
            </a:extLst>
          </p:cNvPr>
          <p:cNvSpPr/>
          <p:nvPr/>
        </p:nvSpPr>
        <p:spPr>
          <a:xfrm>
            <a:off x="3281082" y="4208929"/>
            <a:ext cx="924620" cy="2425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7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C9B3F7-AE3D-EA4A-849B-9F7C40ABE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776" y="1254094"/>
            <a:ext cx="8701727" cy="52273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4AFEB-1C1A-B841-8753-A610699DB734}"/>
              </a:ext>
            </a:extLst>
          </p:cNvPr>
          <p:cNvSpPr txBox="1"/>
          <p:nvPr/>
        </p:nvSpPr>
        <p:spPr>
          <a:xfrm>
            <a:off x="1707776" y="188259"/>
            <a:ext cx="8260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Congratulations! You are now finished with enrollment and can begin taking courses. </a:t>
            </a:r>
          </a:p>
        </p:txBody>
      </p:sp>
    </p:spTree>
    <p:extLst>
      <p:ext uri="{BB962C8B-B14F-4D97-AF65-F5344CB8AC3E}">
        <p14:creationId xmlns:p14="http://schemas.microsoft.com/office/powerpoint/2010/main" val="70313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1EB9-587B-1855-0535-C4B8BCF4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7811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Reading the IRB Handbook Click on the Link: “CITI Registration PAGE”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627431-92DF-CF73-00B2-300345964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6139" y="1773189"/>
            <a:ext cx="4799722" cy="474688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914BC6-1F52-5D78-18E4-0E8FE38A0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03" y="2949260"/>
            <a:ext cx="792549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6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BCD880-8B42-4F45-AD80-664082D17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918" y="819056"/>
            <a:ext cx="9134429" cy="5476659"/>
          </a:xfr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B03C1E3A-8596-0841-B1DE-F0F5C9E11676}"/>
              </a:ext>
            </a:extLst>
          </p:cNvPr>
          <p:cNvSpPr/>
          <p:nvPr/>
        </p:nvSpPr>
        <p:spPr>
          <a:xfrm>
            <a:off x="4424081" y="5204011"/>
            <a:ext cx="392712" cy="67235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AF00C-3686-6541-BDFC-41ABFC49B892}"/>
              </a:ext>
            </a:extLst>
          </p:cNvPr>
          <p:cNvSpPr txBox="1"/>
          <p:nvPr/>
        </p:nvSpPr>
        <p:spPr>
          <a:xfrm>
            <a:off x="1290918" y="295836"/>
            <a:ext cx="977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Select Hope International University from the drop-down menu</a:t>
            </a:r>
          </a:p>
        </p:txBody>
      </p:sp>
    </p:spTree>
    <p:extLst>
      <p:ext uri="{BB962C8B-B14F-4D97-AF65-F5344CB8AC3E}">
        <p14:creationId xmlns:p14="http://schemas.microsoft.com/office/powerpoint/2010/main" val="162036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B7DB1-77D3-4443-A312-5D27FC848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494" y="793144"/>
            <a:ext cx="9036424" cy="5449598"/>
          </a:xfr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69DD7811-73B9-0D47-AB95-60D81F6B9399}"/>
              </a:ext>
            </a:extLst>
          </p:cNvPr>
          <p:cNvSpPr/>
          <p:nvPr/>
        </p:nvSpPr>
        <p:spPr>
          <a:xfrm>
            <a:off x="2810434" y="5177118"/>
            <a:ext cx="574998" cy="1619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0324E6A-79B5-C74B-ABB0-3D88AD8792BE}"/>
              </a:ext>
            </a:extLst>
          </p:cNvPr>
          <p:cNvSpPr/>
          <p:nvPr/>
        </p:nvSpPr>
        <p:spPr>
          <a:xfrm>
            <a:off x="2810434" y="5339020"/>
            <a:ext cx="574997" cy="1753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B0421A19-C314-5E49-AC87-0768CE1EE2DB}"/>
              </a:ext>
            </a:extLst>
          </p:cNvPr>
          <p:cNvSpPr/>
          <p:nvPr/>
        </p:nvSpPr>
        <p:spPr>
          <a:xfrm>
            <a:off x="5069540" y="5678234"/>
            <a:ext cx="709467" cy="2156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F1189-F22B-154D-91AE-A12BDD5EB994}"/>
              </a:ext>
            </a:extLst>
          </p:cNvPr>
          <p:cNvSpPr txBox="1"/>
          <p:nvPr/>
        </p:nvSpPr>
        <p:spPr>
          <a:xfrm>
            <a:off x="1667435" y="331479"/>
            <a:ext cx="91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 the two boxes and then click “Create a CITI Program account”</a:t>
            </a:r>
          </a:p>
        </p:txBody>
      </p:sp>
    </p:spTree>
    <p:extLst>
      <p:ext uri="{BB962C8B-B14F-4D97-AF65-F5344CB8AC3E}">
        <p14:creationId xmlns:p14="http://schemas.microsoft.com/office/powerpoint/2010/main" val="411877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6AFC2-B30E-BB44-82E9-064292E8A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786" y="1169260"/>
            <a:ext cx="9042956" cy="54310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E7155-70E2-A744-920B-559CDC4D1B65}"/>
              </a:ext>
            </a:extLst>
          </p:cNvPr>
          <p:cNvSpPr txBox="1"/>
          <p:nvPr/>
        </p:nvSpPr>
        <p:spPr>
          <a:xfrm>
            <a:off x="2178423" y="215153"/>
            <a:ext cx="8081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Fill out your name and email address then press “Continue to Step 3”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CBB56B9E-900A-A14D-BDEE-82414B0A7B70}"/>
              </a:ext>
            </a:extLst>
          </p:cNvPr>
          <p:cNvSpPr/>
          <p:nvPr/>
        </p:nvSpPr>
        <p:spPr>
          <a:xfrm>
            <a:off x="4706469" y="6145306"/>
            <a:ext cx="911173" cy="3232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3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549DF-46A9-904F-919A-5393A04FF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705" y="1209897"/>
            <a:ext cx="8987806" cy="54203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426EF-AFC4-914F-B7D1-8BC79688DE93}"/>
              </a:ext>
            </a:extLst>
          </p:cNvPr>
          <p:cNvSpPr txBox="1"/>
          <p:nvPr/>
        </p:nvSpPr>
        <p:spPr>
          <a:xfrm>
            <a:off x="1532963" y="268941"/>
            <a:ext cx="984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Create your username, password and Security Question/Answer, then continue to step 4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B8248AD6-EEAF-FC4E-9443-051CEC637060}"/>
              </a:ext>
            </a:extLst>
          </p:cNvPr>
          <p:cNvSpPr/>
          <p:nvPr/>
        </p:nvSpPr>
        <p:spPr>
          <a:xfrm>
            <a:off x="5230905" y="3025002"/>
            <a:ext cx="776703" cy="2291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155ED58-4945-584E-8C49-98BE102C84EA}"/>
              </a:ext>
            </a:extLst>
          </p:cNvPr>
          <p:cNvSpPr/>
          <p:nvPr/>
        </p:nvSpPr>
        <p:spPr>
          <a:xfrm>
            <a:off x="2702858" y="4208561"/>
            <a:ext cx="857383" cy="256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41A16D0-A9DC-1C47-B17E-798F9636FBF1}"/>
              </a:ext>
            </a:extLst>
          </p:cNvPr>
          <p:cNvSpPr/>
          <p:nvPr/>
        </p:nvSpPr>
        <p:spPr>
          <a:xfrm>
            <a:off x="2553326" y="5513294"/>
            <a:ext cx="964959" cy="3232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5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665EC-B1E6-174D-96BB-8C75E5BBC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121" y="1059597"/>
            <a:ext cx="9228994" cy="55698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C932F6-F231-3349-996A-2743E60C1E18}"/>
              </a:ext>
            </a:extLst>
          </p:cNvPr>
          <p:cNvSpPr txBox="1"/>
          <p:nvPr/>
        </p:nvSpPr>
        <p:spPr>
          <a:xfrm>
            <a:off x="1264024" y="228600"/>
            <a:ext cx="896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your Country of Residence and your contact preference, then click “Finalize Registration”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5939C513-742D-A141-96E2-D96D624161B3}"/>
              </a:ext>
            </a:extLst>
          </p:cNvPr>
          <p:cNvSpPr/>
          <p:nvPr/>
        </p:nvSpPr>
        <p:spPr>
          <a:xfrm>
            <a:off x="4289610" y="6373906"/>
            <a:ext cx="884279" cy="2554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330C9E8-565B-2B48-9463-F779218BDD34}"/>
              </a:ext>
            </a:extLst>
          </p:cNvPr>
          <p:cNvSpPr/>
          <p:nvPr/>
        </p:nvSpPr>
        <p:spPr>
          <a:xfrm>
            <a:off x="2312893" y="5755341"/>
            <a:ext cx="790149" cy="2963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5983AAF-B9E9-C644-8A80-9E0BC1853F6E}"/>
              </a:ext>
            </a:extLst>
          </p:cNvPr>
          <p:cNvSpPr/>
          <p:nvPr/>
        </p:nvSpPr>
        <p:spPr>
          <a:xfrm>
            <a:off x="2312893" y="4504765"/>
            <a:ext cx="790149" cy="2963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0241B-183B-FE42-A07B-0C69D38FF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435" y="1496164"/>
            <a:ext cx="8483334" cy="51197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5CF45-3E8D-D64E-B0D7-82B6ABB5F760}"/>
              </a:ext>
            </a:extLst>
          </p:cNvPr>
          <p:cNvSpPr txBox="1"/>
          <p:nvPr/>
        </p:nvSpPr>
        <p:spPr>
          <a:xfrm>
            <a:off x="1667435" y="295835"/>
            <a:ext cx="820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“NO” if you do not wish to purchase CE credits. CE credits are not required to meet university requirements for this training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3DBFF1C-F988-4D47-9325-A39326EC11BB}"/>
              </a:ext>
            </a:extLst>
          </p:cNvPr>
          <p:cNvSpPr/>
          <p:nvPr/>
        </p:nvSpPr>
        <p:spPr>
          <a:xfrm>
            <a:off x="2178424" y="5163669"/>
            <a:ext cx="978408" cy="3232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C838B8-A4EE-764F-83B9-9718D3389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137" y="932316"/>
            <a:ext cx="8982634" cy="54132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14857-C8AE-A644-8934-874E2D7A5F80}"/>
              </a:ext>
            </a:extLst>
          </p:cNvPr>
          <p:cNvSpPr txBox="1"/>
          <p:nvPr/>
        </p:nvSpPr>
        <p:spPr>
          <a:xfrm>
            <a:off x="1586754" y="23996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Select language preference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1AA514D-89F3-7A40-899A-8FCA88943353}"/>
              </a:ext>
            </a:extLst>
          </p:cNvPr>
          <p:cNvSpPr/>
          <p:nvPr/>
        </p:nvSpPr>
        <p:spPr>
          <a:xfrm>
            <a:off x="3576917" y="5002305"/>
            <a:ext cx="991855" cy="3232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617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1946</TotalTime>
  <Words>180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Parcel</vt:lpstr>
      <vt:lpstr>Citi program registration guide</vt:lpstr>
      <vt:lpstr>After Reading the IRB Handbook Click on the Link: “CITI Registration PAGE”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 program registration</dc:title>
  <dc:creator>Allison, Evelyn J. (Work)</dc:creator>
  <cp:lastModifiedBy>Luhmann, Brian</cp:lastModifiedBy>
  <cp:revision>6</cp:revision>
  <cp:lastPrinted>2023-02-24T02:28:22Z</cp:lastPrinted>
  <dcterms:created xsi:type="dcterms:W3CDTF">2023-02-22T18:17:18Z</dcterms:created>
  <dcterms:modified xsi:type="dcterms:W3CDTF">2023-03-01T00:12:32Z</dcterms:modified>
</cp:coreProperties>
</file>